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7" y="8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41543-DA9C-46B8-9780-1030EF5DA7A2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4CC37-52C3-4720-8C71-B5C6C8A9A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33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4CC37-52C3-4720-8C71-B5C6C8A9AB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69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274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5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60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58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0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4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34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0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784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3276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43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31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995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082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71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5F31EA4-2852-49C3-8FD5-1C6D2EEB7858}" type="datetimeFigureOut">
              <a:rPr lang="ru-RU" smtClean="0"/>
              <a:t>17.09.2016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28441-946D-4DBC-8D86-A8413429E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347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Урок №62. Повторительно –обобщающий  по геометрии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9750" y="1136822"/>
            <a:ext cx="9774195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урока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повторение, закрепление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изученныхзнаний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Целиь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урока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Систематизировать теоретические знания по теме урока;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Совершенствовать навыки решения задач.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5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 предлагаю вам решить ребус.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ello_html_7ca4fc3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5493" y="1853247"/>
            <a:ext cx="8677469" cy="398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14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5575" y="895739"/>
            <a:ext cx="929328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Какая фигура называется окружностью? Кругом? Назовите 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элементыокружности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Дайте определение длины окружности? Формула нахождения 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длиныокружности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 называется круговым сегментом? Круговым сектором? 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Формулынахождения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площади сегмента и сектора.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 называется градусной мерой дуги окружности? Формула 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вычислениядуги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окружности</a:t>
            </a:r>
            <a:r>
              <a:rPr lang="ru-RU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1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906042" y="916421"/>
            <a:ext cx="1743852" cy="122962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476128" y="1167880"/>
            <a:ext cx="1437178" cy="1158239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5303294" y="1304185"/>
            <a:ext cx="1731987" cy="1021934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5"/>
          <a:stretch>
            <a:fillRect/>
          </a:stretch>
        </p:blipFill>
        <p:spPr>
          <a:xfrm>
            <a:off x="10493206" y="1623525"/>
            <a:ext cx="871480" cy="1306287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6"/>
          <a:stretch>
            <a:fillRect/>
          </a:stretch>
        </p:blipFill>
        <p:spPr>
          <a:xfrm>
            <a:off x="8588702" y="1730750"/>
            <a:ext cx="1469697" cy="1469649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7"/>
          <a:stretch>
            <a:fillRect/>
          </a:stretch>
        </p:blipFill>
        <p:spPr>
          <a:xfrm>
            <a:off x="2029991" y="3724002"/>
            <a:ext cx="1888865" cy="1762398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8"/>
          <a:stretch>
            <a:fillRect/>
          </a:stretch>
        </p:blipFill>
        <p:spPr>
          <a:xfrm>
            <a:off x="5785485" y="3200400"/>
            <a:ext cx="1697666" cy="123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57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727787" y="1228545"/>
            <a:ext cx="151155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№1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0547" y="2090057"/>
            <a:ext cx="7501812" cy="3676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97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012" y="1026367"/>
            <a:ext cx="1978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№2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011" y="1847461"/>
            <a:ext cx="7595119" cy="334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303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9674" y="1026367"/>
            <a:ext cx="1548882" cy="410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№3.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143" y="2015412"/>
            <a:ext cx="8565502" cy="384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756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5739" y="746449"/>
            <a:ext cx="1698171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№4.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837" y="1474236"/>
            <a:ext cx="7987004" cy="391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309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6449" y="709127"/>
            <a:ext cx="1604865" cy="410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№5.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2106" y="1362268"/>
            <a:ext cx="7837713" cy="330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011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Задача№6. </a:t>
            </a:r>
            <a:endParaRPr lang="ru-RU" dirty="0"/>
          </a:p>
        </p:txBody>
      </p:sp>
      <p:pic>
        <p:nvPicPr>
          <p:cNvPr id="3" name="Рисунок 2" descr="https://math-oge.sdamgia.ru/get_file?id=34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027" y="1853248"/>
            <a:ext cx="1432560" cy="112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48000" y="2828836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угол ве­ли­чи­ной 70° впи­са­на окруж­ность, ко­то­рая ка­са­ет­ся его сто­рон в точ­ках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 одной из дуг этой окруж­но­сти вы­бра­ли точку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так, как по­ка­за­но на ри­сун­ке. Най­ди­те ве­ли­чи­ну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угла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ACB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66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Задача№7.</a:t>
            </a:r>
            <a:r>
              <a:rPr lang="ru-RU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81616"/>
            <a:ext cx="6096000" cy="25385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Точки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лежат на одной окруж­но­сти так, что хорды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СD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вза­им­но пер­пен­ди­ку­ляр­ны, а </a:t>
            </a:r>
            <a:r>
              <a:rPr lang="ru-RU" sz="2800" dirty="0" smtClean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BDC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25°. Най­ди­те ве­ли­чи­ну угла 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ACD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№9.</a:t>
            </a:r>
            <a:r>
              <a:rPr lang="ru-RU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62269" y="1548882"/>
            <a:ext cx="9722497" cy="5064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Ос­но­ва­ние АС рав­но­бед­рен­но­го тре­уголь­ни­ка АВС равно 12. Окруж­ность ра­ди­у­са 8 с цен­тром вне этого тре­уголь­ни­ка ка­са­ет­ся про­дол­же­ния бо­ко­вых сто­рон тре­уголь­ни­ка и ка­са­ет­ся ос­но­ва­ния Ас в его се­ре­ди­не. Най­ди­те ра­ди­ус окруж­но­сти, впи­сан­ный в тре­уголь­ник АВС.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th-oge.sdamgia.ru/get_file?id=282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0139" y="1194318"/>
            <a:ext cx="5001208" cy="261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7615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8927097" cy="816245"/>
          </a:xfrm>
        </p:spPr>
        <p:txBody>
          <a:bodyPr/>
          <a:lstStyle/>
          <a:p>
            <a:r>
              <a:rPr lang="ru-RU" b="1" dirty="0"/>
              <a:t>Задача №10.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Окруж­но­сти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ра­ди­у­сов 25 и 100 ка­са­ют­ся внеш­ним об­ра­зом. Точки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лежат на пер­вой окруж­но­сти, точки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на вто­рой. При этом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общие ка­са­тель­ные окруж­но­стей. Най­ди­те рас­сто­я­ние между пря­мы­ми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3" name="Рисунок 2" descr="https://math-oge.sdamgia.ru/get_file?id=670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801" y="1268963"/>
            <a:ext cx="3362538" cy="250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782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Задача №11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с радиусами R = 3 и r = 1 касаются внешним образом. Найдите расстояния от точки касания окружностей до их общих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касательных.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://www.razlib.ru/matematika/geometrija_planimetrija_v_tezisah_i_reshenijah_9_klass/i_32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1197" y="452718"/>
            <a:ext cx="2808788" cy="357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4818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31780" y="656662"/>
            <a:ext cx="7819054" cy="5970865"/>
          </a:xfrm>
          <a:prstGeom prst="rect">
            <a:avLst/>
          </a:prstGeom>
          <a:solidFill>
            <a:srgbClr val="F3FA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 №12.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плоскости даны две окружности с радиусами 12 см и 7 см и центрами в точках О1 и О2 касающиеся некоторой прямой в точках М1 и М2 и лежащие по одну сторону от этой прямой. Отношение длины отрезка М1М2 к длине отрезка О1O2 равно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4" name="Рисунок 56" descr="http://www.razlib.ru/matematika/geometrija_planimetrija_v_tezisah_i_reshenijah_9_klass/i_3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7200"/>
            <a:ext cx="220802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://www.razlib.ru/matematika/geometrija_planimetrija_v_tezisah_i_reshenijah_9_klass/i_334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1065" y="1193197"/>
            <a:ext cx="2552739" cy="201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50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375" y="427037"/>
            <a:ext cx="8210161" cy="61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83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770" y="1300788"/>
            <a:ext cx="6923162" cy="332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155132"/>
              </p:ext>
            </p:extLst>
          </p:nvPr>
        </p:nvGraphicFramePr>
        <p:xfrm>
          <a:off x="3418451" y="2332652"/>
          <a:ext cx="4354195" cy="1042725"/>
        </p:xfrm>
        <a:graphic>
          <a:graphicData uri="http://schemas.openxmlformats.org/drawingml/2006/table">
            <a:tbl>
              <a:tblPr firstRow="1" firstCol="1" bandRow="1"/>
              <a:tblGrid>
                <a:gridCol w="4354195"/>
              </a:tblGrid>
              <a:tr h="1042725">
                <a:tc>
                  <a:txBody>
                    <a:bodyPr/>
                    <a:lstStyle/>
                    <a:p>
                      <a:pPr indent="190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СПАСИБО ЗА УРОК !!!!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85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</TotalTime>
  <Words>110</Words>
  <Application>Microsoft Office PowerPoint</Application>
  <PresentationFormat>Широкоэкранный</PresentationFormat>
  <Paragraphs>38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 Math</vt:lpstr>
      <vt:lpstr>Century Gothic</vt:lpstr>
      <vt:lpstr>Times New Roman</vt:lpstr>
      <vt:lpstr>Wingdings 3</vt:lpstr>
      <vt:lpstr>Ион</vt:lpstr>
      <vt:lpstr>Урок №62. Повторительно –обобщающий  по геометрии</vt:lpstr>
      <vt:lpstr>Презентация PowerPoint</vt:lpstr>
      <vt:lpstr>Я предлагаю вам решить ребус.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Задача№6. </vt:lpstr>
      <vt:lpstr>Задача№7. </vt:lpstr>
      <vt:lpstr>Задача №9. </vt:lpstr>
      <vt:lpstr>Задача №10.         Окруж­но­сти ра­ди­у­сов 25 и 100 ка­са­ют­ся внеш­ним об­ра­зом. Точки A и B лежат на пер­вой окруж­но­сти, точки C и D — на вто­рой. При этом AC и BD — общие ка­са­тель­ные окруж­но­стей. Най­ди­те рас­сто­я­ние между пря­мы­ми AB и CD. </vt:lpstr>
      <vt:lpstr>Задача №11      Две окружности с радиусами R = 3 и r = 1 касаются внешним образом. Найдите расстояния от точки касания окружностей до их общих касательных.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№62. Повторительно –обобщающий  по геометрии</dc:title>
  <dc:creator>admin</dc:creator>
  <cp:lastModifiedBy>admin</cp:lastModifiedBy>
  <cp:revision>5</cp:revision>
  <dcterms:created xsi:type="dcterms:W3CDTF">2016-09-17T02:02:39Z</dcterms:created>
  <dcterms:modified xsi:type="dcterms:W3CDTF">2016-09-17T02:44:05Z</dcterms:modified>
</cp:coreProperties>
</file>